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65" r:id="rId5"/>
  </p:sldIdLst>
  <p:sldSz cx="9144000" cy="5143500" type="screen16x9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-282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A09FD2-0B48-4495-8A07-7DF961D37CE9}" type="doc">
      <dgm:prSet loTypeId="urn:microsoft.com/office/officeart/2005/8/layout/radial6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8732BA7-705C-45EF-BB04-BBFCFD7BA312}">
      <dgm:prSet phldrT="[Testo]"/>
      <dgm:spPr/>
      <dgm:t>
        <a:bodyPr/>
        <a:lstStyle/>
        <a:p>
          <a:r>
            <a:rPr lang="it-IT" dirty="0" smtClean="0">
              <a:solidFill>
                <a:schemeClr val="tx1"/>
              </a:solidFill>
            </a:rPr>
            <a:t>PROVINCIA</a:t>
          </a:r>
          <a:endParaRPr lang="it-IT" dirty="0">
            <a:solidFill>
              <a:schemeClr val="tx1"/>
            </a:solidFill>
          </a:endParaRPr>
        </a:p>
      </dgm:t>
    </dgm:pt>
    <dgm:pt modelId="{EFD02A41-B271-434E-88C4-8D1732195A4A}" type="parTrans" cxnId="{6F5D55F4-7394-4FF7-B4C0-6EDB9D825003}">
      <dgm:prSet/>
      <dgm:spPr/>
      <dgm:t>
        <a:bodyPr/>
        <a:lstStyle/>
        <a:p>
          <a:endParaRPr lang="it-IT"/>
        </a:p>
      </dgm:t>
    </dgm:pt>
    <dgm:pt modelId="{0F4F9A5C-205E-46C6-AA5C-B0FA43F91CC7}" type="sibTrans" cxnId="{6F5D55F4-7394-4FF7-B4C0-6EDB9D825003}">
      <dgm:prSet/>
      <dgm:spPr/>
      <dgm:t>
        <a:bodyPr/>
        <a:lstStyle/>
        <a:p>
          <a:endParaRPr lang="it-IT"/>
        </a:p>
      </dgm:t>
    </dgm:pt>
    <dgm:pt modelId="{244B0D01-A706-4C0A-8DBB-4041ECB6D5B0}">
      <dgm:prSet phldrT="[Testo]"/>
      <dgm:spPr/>
      <dgm:t>
        <a:bodyPr/>
        <a:lstStyle/>
        <a:p>
          <a:r>
            <a:rPr lang="it-IT" b="1" dirty="0" smtClean="0">
              <a:solidFill>
                <a:schemeClr val="tx1"/>
              </a:solidFill>
            </a:rPr>
            <a:t>PREFETTURA</a:t>
          </a:r>
          <a:endParaRPr lang="it-IT" b="1" dirty="0">
            <a:solidFill>
              <a:schemeClr val="tx1"/>
            </a:solidFill>
          </a:endParaRPr>
        </a:p>
      </dgm:t>
    </dgm:pt>
    <dgm:pt modelId="{1A9226ED-474C-4CBA-9BF9-EACFB2082D06}" type="parTrans" cxnId="{C45AF263-B4C4-40E0-B473-E1DB5387D383}">
      <dgm:prSet/>
      <dgm:spPr/>
      <dgm:t>
        <a:bodyPr/>
        <a:lstStyle/>
        <a:p>
          <a:endParaRPr lang="it-IT"/>
        </a:p>
      </dgm:t>
    </dgm:pt>
    <dgm:pt modelId="{FFB68D9E-5C80-4467-8FFF-C77DCCCB510D}" type="sibTrans" cxnId="{C45AF263-B4C4-40E0-B473-E1DB5387D383}">
      <dgm:prSet/>
      <dgm:spPr/>
      <dgm:t>
        <a:bodyPr/>
        <a:lstStyle/>
        <a:p>
          <a:endParaRPr lang="it-IT"/>
        </a:p>
      </dgm:t>
    </dgm:pt>
    <dgm:pt modelId="{624A17BF-622A-46BA-A95D-3C67BB4E62BA}">
      <dgm:prSet phldrT="[Testo]"/>
      <dgm:spPr/>
      <dgm:t>
        <a:bodyPr/>
        <a:lstStyle/>
        <a:p>
          <a:r>
            <a:rPr lang="it-IT" b="1" dirty="0" smtClean="0">
              <a:solidFill>
                <a:schemeClr val="tx1"/>
              </a:solidFill>
            </a:rPr>
            <a:t>SDS VALDELSA</a:t>
          </a:r>
          <a:endParaRPr lang="it-IT" b="1" dirty="0">
            <a:solidFill>
              <a:schemeClr val="tx1"/>
            </a:solidFill>
          </a:endParaRPr>
        </a:p>
      </dgm:t>
    </dgm:pt>
    <dgm:pt modelId="{AE7BB6DA-CA9E-4172-B272-7240A096276D}" type="parTrans" cxnId="{232D2C4C-D14E-4E78-A0E4-CCEE13EFBDE6}">
      <dgm:prSet/>
      <dgm:spPr/>
      <dgm:t>
        <a:bodyPr/>
        <a:lstStyle/>
        <a:p>
          <a:endParaRPr lang="it-IT"/>
        </a:p>
      </dgm:t>
    </dgm:pt>
    <dgm:pt modelId="{1A14248A-AEEE-4B84-B0BB-7A55886A7680}" type="sibTrans" cxnId="{232D2C4C-D14E-4E78-A0E4-CCEE13EFBDE6}">
      <dgm:prSet/>
      <dgm:spPr/>
      <dgm:t>
        <a:bodyPr/>
        <a:lstStyle/>
        <a:p>
          <a:endParaRPr lang="it-IT"/>
        </a:p>
      </dgm:t>
    </dgm:pt>
    <dgm:pt modelId="{FE053B06-3282-425D-A571-6B37B3E480FD}">
      <dgm:prSet phldrT="[Testo]"/>
      <dgm:spPr/>
      <dgm:t>
        <a:bodyPr/>
        <a:lstStyle/>
        <a:p>
          <a:r>
            <a:rPr lang="it-IT" b="1" dirty="0" smtClean="0">
              <a:solidFill>
                <a:schemeClr val="tx1"/>
              </a:solidFill>
            </a:rPr>
            <a:t>SDS SENESE</a:t>
          </a:r>
          <a:endParaRPr lang="it-IT" b="1" dirty="0">
            <a:solidFill>
              <a:schemeClr val="tx1"/>
            </a:solidFill>
          </a:endParaRPr>
        </a:p>
      </dgm:t>
    </dgm:pt>
    <dgm:pt modelId="{018A5296-857D-487E-8391-9CF5E8F455DD}" type="parTrans" cxnId="{7570D27A-7832-401C-BF6B-EEA0FD40E529}">
      <dgm:prSet/>
      <dgm:spPr/>
      <dgm:t>
        <a:bodyPr/>
        <a:lstStyle/>
        <a:p>
          <a:endParaRPr lang="it-IT"/>
        </a:p>
      </dgm:t>
    </dgm:pt>
    <dgm:pt modelId="{6097B84C-CD6E-472D-80A9-35A6158DDFCE}" type="sibTrans" cxnId="{7570D27A-7832-401C-BF6B-EEA0FD40E529}">
      <dgm:prSet/>
      <dgm:spPr/>
      <dgm:t>
        <a:bodyPr/>
        <a:lstStyle/>
        <a:p>
          <a:endParaRPr lang="it-IT"/>
        </a:p>
      </dgm:t>
    </dgm:pt>
    <dgm:pt modelId="{AAAF488C-EE18-46AD-80F9-A0C0E27F10A6}" type="pres">
      <dgm:prSet presAssocID="{E2A09FD2-0B48-4495-8A07-7DF961D37CE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4BEEB7C-8970-4CC1-BF20-D3A3BA419CDA}" type="pres">
      <dgm:prSet presAssocID="{B8732BA7-705C-45EF-BB04-BBFCFD7BA312}" presName="centerShape" presStyleLbl="node0" presStyleIdx="0" presStyleCnt="1" custScaleX="91831" custScaleY="73998"/>
      <dgm:spPr/>
    </dgm:pt>
    <dgm:pt modelId="{83CB942E-5622-4D49-8A15-6F01CF8BD03C}" type="pres">
      <dgm:prSet presAssocID="{244B0D01-A706-4C0A-8DBB-4041ECB6D5B0}" presName="node" presStyleLbl="node1" presStyleIdx="0" presStyleCnt="3" custRadScaleRad="83903" custRadScaleInc="112942">
        <dgm:presLayoutVars>
          <dgm:bulletEnabled val="1"/>
        </dgm:presLayoutVars>
      </dgm:prSet>
      <dgm:spPr/>
    </dgm:pt>
    <dgm:pt modelId="{69CF9127-1F4C-46E3-BF1E-056F64737B0A}" type="pres">
      <dgm:prSet presAssocID="{244B0D01-A706-4C0A-8DBB-4041ECB6D5B0}" presName="dummy" presStyleCnt="0"/>
      <dgm:spPr/>
    </dgm:pt>
    <dgm:pt modelId="{BF2BAEB1-50F8-406E-A0C2-1CCA6300D6B9}" type="pres">
      <dgm:prSet presAssocID="{FFB68D9E-5C80-4467-8FFF-C77DCCCB510D}" presName="sibTrans" presStyleLbl="sibTrans2D1" presStyleIdx="0" presStyleCnt="3" custLinFactNeighborX="9439" custLinFactNeighborY="5217"/>
      <dgm:spPr/>
    </dgm:pt>
    <dgm:pt modelId="{A2158E41-5902-4A4D-962B-A65F4E571F90}" type="pres">
      <dgm:prSet presAssocID="{624A17BF-622A-46BA-A95D-3C67BB4E62BA}" presName="node" presStyleLbl="node1" presStyleIdx="1" presStyleCnt="3" custRadScaleRad="88966" custRadScaleInc="-20195">
        <dgm:presLayoutVars>
          <dgm:bulletEnabled val="1"/>
        </dgm:presLayoutVars>
      </dgm:prSet>
      <dgm:spPr/>
    </dgm:pt>
    <dgm:pt modelId="{551E089B-9B9A-4E64-AB20-83873A158168}" type="pres">
      <dgm:prSet presAssocID="{624A17BF-622A-46BA-A95D-3C67BB4E62BA}" presName="dummy" presStyleCnt="0"/>
      <dgm:spPr/>
    </dgm:pt>
    <dgm:pt modelId="{4CC5E3B1-966E-480B-98B0-AE05A13FFBA5}" type="pres">
      <dgm:prSet presAssocID="{1A14248A-AEEE-4B84-B0BB-7A55886A7680}" presName="sibTrans" presStyleLbl="sibTrans2D1" presStyleIdx="1" presStyleCnt="3" custLinFactNeighborX="-745" custLinFactNeighborY="4977"/>
      <dgm:spPr/>
    </dgm:pt>
    <dgm:pt modelId="{C41692B5-0119-4E2C-A240-857B17F3F4BD}" type="pres">
      <dgm:prSet presAssocID="{FE053B06-3282-425D-A571-6B37B3E480FD}" presName="node" presStyleLbl="node1" presStyleIdx="2" presStyleCnt="3" custRadScaleRad="91109" custRadScaleInc="73960">
        <dgm:presLayoutVars>
          <dgm:bulletEnabled val="1"/>
        </dgm:presLayoutVars>
      </dgm:prSet>
      <dgm:spPr/>
    </dgm:pt>
    <dgm:pt modelId="{F47AD790-EB2B-45A2-9D33-344A277E2A65}" type="pres">
      <dgm:prSet presAssocID="{FE053B06-3282-425D-A571-6B37B3E480FD}" presName="dummy" presStyleCnt="0"/>
      <dgm:spPr/>
    </dgm:pt>
    <dgm:pt modelId="{CFA90AA3-F52F-4DE2-BC3E-FCDCA050190C}" type="pres">
      <dgm:prSet presAssocID="{6097B84C-CD6E-472D-80A9-35A6158DDFCE}" presName="sibTrans" presStyleLbl="sibTrans2D1" presStyleIdx="2" presStyleCnt="3" custScaleX="92912" custScaleY="80239" custLinFactNeighborX="-2981" custLinFactNeighborY="-8386"/>
      <dgm:spPr/>
    </dgm:pt>
  </dgm:ptLst>
  <dgm:cxnLst>
    <dgm:cxn modelId="{3280A9B8-9C3E-4EE6-8E6C-B6C5D68515DD}" type="presOf" srcId="{244B0D01-A706-4C0A-8DBB-4041ECB6D5B0}" destId="{83CB942E-5622-4D49-8A15-6F01CF8BD03C}" srcOrd="0" destOrd="0" presId="urn:microsoft.com/office/officeart/2005/8/layout/radial6"/>
    <dgm:cxn modelId="{D9C6330F-E224-49CF-BAD7-9ECB69B70489}" type="presOf" srcId="{624A17BF-622A-46BA-A95D-3C67BB4E62BA}" destId="{A2158E41-5902-4A4D-962B-A65F4E571F90}" srcOrd="0" destOrd="0" presId="urn:microsoft.com/office/officeart/2005/8/layout/radial6"/>
    <dgm:cxn modelId="{BEA65936-734A-4CE3-90F9-5BFFD9318708}" type="presOf" srcId="{FE053B06-3282-425D-A571-6B37B3E480FD}" destId="{C41692B5-0119-4E2C-A240-857B17F3F4BD}" srcOrd="0" destOrd="0" presId="urn:microsoft.com/office/officeart/2005/8/layout/radial6"/>
    <dgm:cxn modelId="{F6D6A57E-A73C-40E4-9C5A-2BB4A3D4D781}" type="presOf" srcId="{FFB68D9E-5C80-4467-8FFF-C77DCCCB510D}" destId="{BF2BAEB1-50F8-406E-A0C2-1CCA6300D6B9}" srcOrd="0" destOrd="0" presId="urn:microsoft.com/office/officeart/2005/8/layout/radial6"/>
    <dgm:cxn modelId="{232D2C4C-D14E-4E78-A0E4-CCEE13EFBDE6}" srcId="{B8732BA7-705C-45EF-BB04-BBFCFD7BA312}" destId="{624A17BF-622A-46BA-A95D-3C67BB4E62BA}" srcOrd="1" destOrd="0" parTransId="{AE7BB6DA-CA9E-4172-B272-7240A096276D}" sibTransId="{1A14248A-AEEE-4B84-B0BB-7A55886A7680}"/>
    <dgm:cxn modelId="{D9CED4F1-1B68-4474-B280-FDD56009722B}" type="presOf" srcId="{B8732BA7-705C-45EF-BB04-BBFCFD7BA312}" destId="{C4BEEB7C-8970-4CC1-BF20-D3A3BA419CDA}" srcOrd="0" destOrd="0" presId="urn:microsoft.com/office/officeart/2005/8/layout/radial6"/>
    <dgm:cxn modelId="{564BCB57-5E8E-4903-B09D-9849FABC5BD0}" type="presOf" srcId="{1A14248A-AEEE-4B84-B0BB-7A55886A7680}" destId="{4CC5E3B1-966E-480B-98B0-AE05A13FFBA5}" srcOrd="0" destOrd="0" presId="urn:microsoft.com/office/officeart/2005/8/layout/radial6"/>
    <dgm:cxn modelId="{79B6B8F7-A0AD-45AB-994C-F41D421C5D6D}" type="presOf" srcId="{E2A09FD2-0B48-4495-8A07-7DF961D37CE9}" destId="{AAAF488C-EE18-46AD-80F9-A0C0E27F10A6}" srcOrd="0" destOrd="0" presId="urn:microsoft.com/office/officeart/2005/8/layout/radial6"/>
    <dgm:cxn modelId="{61FC1537-CEDA-44E2-B20C-F3E5381D6A09}" type="presOf" srcId="{6097B84C-CD6E-472D-80A9-35A6158DDFCE}" destId="{CFA90AA3-F52F-4DE2-BC3E-FCDCA050190C}" srcOrd="0" destOrd="0" presId="urn:microsoft.com/office/officeart/2005/8/layout/radial6"/>
    <dgm:cxn modelId="{7570D27A-7832-401C-BF6B-EEA0FD40E529}" srcId="{B8732BA7-705C-45EF-BB04-BBFCFD7BA312}" destId="{FE053B06-3282-425D-A571-6B37B3E480FD}" srcOrd="2" destOrd="0" parTransId="{018A5296-857D-487E-8391-9CF5E8F455DD}" sibTransId="{6097B84C-CD6E-472D-80A9-35A6158DDFCE}"/>
    <dgm:cxn modelId="{6F5D55F4-7394-4FF7-B4C0-6EDB9D825003}" srcId="{E2A09FD2-0B48-4495-8A07-7DF961D37CE9}" destId="{B8732BA7-705C-45EF-BB04-BBFCFD7BA312}" srcOrd="0" destOrd="0" parTransId="{EFD02A41-B271-434E-88C4-8D1732195A4A}" sibTransId="{0F4F9A5C-205E-46C6-AA5C-B0FA43F91CC7}"/>
    <dgm:cxn modelId="{C45AF263-B4C4-40E0-B473-E1DB5387D383}" srcId="{B8732BA7-705C-45EF-BB04-BBFCFD7BA312}" destId="{244B0D01-A706-4C0A-8DBB-4041ECB6D5B0}" srcOrd="0" destOrd="0" parTransId="{1A9226ED-474C-4CBA-9BF9-EACFB2082D06}" sibTransId="{FFB68D9E-5C80-4467-8FFF-C77DCCCB510D}"/>
    <dgm:cxn modelId="{A4941813-DB74-48EA-BFA6-ED12D885976C}" type="presParOf" srcId="{AAAF488C-EE18-46AD-80F9-A0C0E27F10A6}" destId="{C4BEEB7C-8970-4CC1-BF20-D3A3BA419CDA}" srcOrd="0" destOrd="0" presId="urn:microsoft.com/office/officeart/2005/8/layout/radial6"/>
    <dgm:cxn modelId="{5454063C-B757-4E95-8E1B-56A568953C4A}" type="presParOf" srcId="{AAAF488C-EE18-46AD-80F9-A0C0E27F10A6}" destId="{83CB942E-5622-4D49-8A15-6F01CF8BD03C}" srcOrd="1" destOrd="0" presId="urn:microsoft.com/office/officeart/2005/8/layout/radial6"/>
    <dgm:cxn modelId="{432EEBAF-F2F9-4E31-A060-F5D3E2644FA8}" type="presParOf" srcId="{AAAF488C-EE18-46AD-80F9-A0C0E27F10A6}" destId="{69CF9127-1F4C-46E3-BF1E-056F64737B0A}" srcOrd="2" destOrd="0" presId="urn:microsoft.com/office/officeart/2005/8/layout/radial6"/>
    <dgm:cxn modelId="{21D62098-BF49-47FE-81E2-821016FCD638}" type="presParOf" srcId="{AAAF488C-EE18-46AD-80F9-A0C0E27F10A6}" destId="{BF2BAEB1-50F8-406E-A0C2-1CCA6300D6B9}" srcOrd="3" destOrd="0" presId="urn:microsoft.com/office/officeart/2005/8/layout/radial6"/>
    <dgm:cxn modelId="{D27C308F-F809-490E-871E-939B6F8ADDC6}" type="presParOf" srcId="{AAAF488C-EE18-46AD-80F9-A0C0E27F10A6}" destId="{A2158E41-5902-4A4D-962B-A65F4E571F90}" srcOrd="4" destOrd="0" presId="urn:microsoft.com/office/officeart/2005/8/layout/radial6"/>
    <dgm:cxn modelId="{CE7A4B9C-B0B2-4A31-9407-84F3E8C0899B}" type="presParOf" srcId="{AAAF488C-EE18-46AD-80F9-A0C0E27F10A6}" destId="{551E089B-9B9A-4E64-AB20-83873A158168}" srcOrd="5" destOrd="0" presId="urn:microsoft.com/office/officeart/2005/8/layout/radial6"/>
    <dgm:cxn modelId="{22A701EF-34B5-41C1-B2DA-545DF900C87D}" type="presParOf" srcId="{AAAF488C-EE18-46AD-80F9-A0C0E27F10A6}" destId="{4CC5E3B1-966E-480B-98B0-AE05A13FFBA5}" srcOrd="6" destOrd="0" presId="urn:microsoft.com/office/officeart/2005/8/layout/radial6"/>
    <dgm:cxn modelId="{B37A74CB-1D65-4EAD-B93F-82D158898927}" type="presParOf" srcId="{AAAF488C-EE18-46AD-80F9-A0C0E27F10A6}" destId="{C41692B5-0119-4E2C-A240-857B17F3F4BD}" srcOrd="7" destOrd="0" presId="urn:microsoft.com/office/officeart/2005/8/layout/radial6"/>
    <dgm:cxn modelId="{0FFEA7EB-A185-41A9-AF17-1C9D082B630E}" type="presParOf" srcId="{AAAF488C-EE18-46AD-80F9-A0C0E27F10A6}" destId="{F47AD790-EB2B-45A2-9D33-344A277E2A65}" srcOrd="8" destOrd="0" presId="urn:microsoft.com/office/officeart/2005/8/layout/radial6"/>
    <dgm:cxn modelId="{430E5513-D75A-47DD-BCFB-A02F2C5FC58E}" type="presParOf" srcId="{AAAF488C-EE18-46AD-80F9-A0C0E27F10A6}" destId="{CFA90AA3-F52F-4DE2-BC3E-FCDCA050190C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A90AA3-F52F-4DE2-BC3E-FCDCA050190C}">
      <dsp:nvSpPr>
        <dsp:cNvPr id="0" name=""/>
        <dsp:cNvSpPr/>
      </dsp:nvSpPr>
      <dsp:spPr>
        <a:xfrm>
          <a:off x="1489037" y="963494"/>
          <a:ext cx="3108974" cy="2684916"/>
        </a:xfrm>
        <a:prstGeom prst="blockArc">
          <a:avLst>
            <a:gd name="adj1" fmla="val 11653160"/>
            <a:gd name="adj2" fmla="val 18148026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CC5E3B1-966E-480B-98B0-AE05A13FFBA5}">
      <dsp:nvSpPr>
        <dsp:cNvPr id="0" name=""/>
        <dsp:cNvSpPr/>
      </dsp:nvSpPr>
      <dsp:spPr>
        <a:xfrm>
          <a:off x="1421104" y="191616"/>
          <a:ext cx="3346149" cy="3346149"/>
        </a:xfrm>
        <a:prstGeom prst="blockArc">
          <a:avLst>
            <a:gd name="adj1" fmla="val 2314341"/>
            <a:gd name="adj2" fmla="val 9759864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F2BAEB1-50F8-406E-A0C2-1CCA6300D6B9}">
      <dsp:nvSpPr>
        <dsp:cNvPr id="0" name=""/>
        <dsp:cNvSpPr/>
      </dsp:nvSpPr>
      <dsp:spPr>
        <a:xfrm>
          <a:off x="1456818" y="811555"/>
          <a:ext cx="3346149" cy="3346149"/>
        </a:xfrm>
        <a:prstGeom prst="blockArc">
          <a:avLst>
            <a:gd name="adj1" fmla="val 19055014"/>
            <a:gd name="adj2" fmla="val 865404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4BEEB7C-8970-4CC1-BF20-D3A3BA419CDA}">
      <dsp:nvSpPr>
        <dsp:cNvPr id="0" name=""/>
        <dsp:cNvSpPr/>
      </dsp:nvSpPr>
      <dsp:spPr>
        <a:xfrm>
          <a:off x="2341414" y="1604939"/>
          <a:ext cx="1413171" cy="11387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>
              <a:solidFill>
                <a:schemeClr val="tx1"/>
              </a:solidFill>
            </a:rPr>
            <a:t>PROVINCIA</a:t>
          </a:r>
          <a:endParaRPr lang="it-IT" sz="1300" kern="1200" dirty="0">
            <a:solidFill>
              <a:schemeClr val="tx1"/>
            </a:solidFill>
          </a:endParaRPr>
        </a:p>
      </dsp:txBody>
      <dsp:txXfrm>
        <a:off x="2548368" y="1771704"/>
        <a:ext cx="999263" cy="805212"/>
      </dsp:txXfrm>
    </dsp:sp>
    <dsp:sp modelId="{83CB942E-5622-4D49-8A15-6F01CF8BD03C}">
      <dsp:nvSpPr>
        <dsp:cNvPr id="0" name=""/>
        <dsp:cNvSpPr/>
      </dsp:nvSpPr>
      <dsp:spPr>
        <a:xfrm>
          <a:off x="3481978" y="669097"/>
          <a:ext cx="1077217" cy="10772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b="1" kern="1200" dirty="0" smtClean="0">
              <a:solidFill>
                <a:schemeClr val="tx1"/>
              </a:solidFill>
            </a:rPr>
            <a:t>PREFETTURA</a:t>
          </a:r>
          <a:endParaRPr lang="it-IT" sz="800" b="1" kern="1200" dirty="0">
            <a:solidFill>
              <a:schemeClr val="tx1"/>
            </a:solidFill>
          </a:endParaRPr>
        </a:p>
      </dsp:txBody>
      <dsp:txXfrm>
        <a:off x="3639733" y="826852"/>
        <a:ext cx="761707" cy="761707"/>
      </dsp:txXfrm>
    </dsp:sp>
    <dsp:sp modelId="{A2158E41-5902-4A4D-962B-A65F4E571F90}">
      <dsp:nvSpPr>
        <dsp:cNvPr id="0" name=""/>
        <dsp:cNvSpPr/>
      </dsp:nvSpPr>
      <dsp:spPr>
        <a:xfrm>
          <a:off x="3858225" y="2178531"/>
          <a:ext cx="1077217" cy="10772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b="1" kern="1200" dirty="0" smtClean="0">
              <a:solidFill>
                <a:schemeClr val="tx1"/>
              </a:solidFill>
            </a:rPr>
            <a:t>SDS VALDELSA</a:t>
          </a:r>
          <a:endParaRPr lang="it-IT" sz="800" b="1" kern="1200" dirty="0">
            <a:solidFill>
              <a:schemeClr val="tx1"/>
            </a:solidFill>
          </a:endParaRPr>
        </a:p>
      </dsp:txBody>
      <dsp:txXfrm>
        <a:off x="4015980" y="2336286"/>
        <a:ext cx="761707" cy="761707"/>
      </dsp:txXfrm>
    </dsp:sp>
    <dsp:sp modelId="{C41692B5-0119-4E2C-A240-857B17F3F4BD}">
      <dsp:nvSpPr>
        <dsp:cNvPr id="0" name=""/>
        <dsp:cNvSpPr/>
      </dsp:nvSpPr>
      <dsp:spPr>
        <a:xfrm>
          <a:off x="1020440" y="1646512"/>
          <a:ext cx="1077217" cy="10772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b="1" kern="1200" dirty="0" smtClean="0">
              <a:solidFill>
                <a:schemeClr val="tx1"/>
              </a:solidFill>
            </a:rPr>
            <a:t>SDS SENESE</a:t>
          </a:r>
          <a:endParaRPr lang="it-IT" sz="800" b="1" kern="1200" dirty="0">
            <a:solidFill>
              <a:schemeClr val="tx1"/>
            </a:solidFill>
          </a:endParaRPr>
        </a:p>
      </dsp:txBody>
      <dsp:txXfrm>
        <a:off x="1178195" y="1804267"/>
        <a:ext cx="761707" cy="7617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5482910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1574392f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1574392f6_0_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61574392f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61574392f6_0_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61574392f6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61574392f6_0_4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1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tistoscana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roberta.guerri@provincia.siena.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149629"/>
            <a:ext cx="8520600" cy="319552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 smtClean="0"/>
              <a:t/>
            </a:r>
            <a:br>
              <a:rPr lang="it" dirty="0" smtClean="0"/>
            </a:br>
            <a:r>
              <a:rPr lang="it" dirty="0"/>
              <a:t/>
            </a:r>
            <a:br>
              <a:rPr lang="it" dirty="0"/>
            </a:br>
            <a:r>
              <a:rPr lang="it" dirty="0" smtClean="0"/>
              <a:t/>
            </a:r>
            <a:br>
              <a:rPr lang="it" dirty="0" smtClean="0"/>
            </a:br>
            <a:r>
              <a:rPr lang="it" dirty="0"/>
              <a:t/>
            </a:r>
            <a:br>
              <a:rPr lang="it" dirty="0"/>
            </a:br>
            <a:r>
              <a:rPr lang="it" dirty="0" smtClean="0"/>
              <a:t/>
            </a:r>
            <a:br>
              <a:rPr lang="it" dirty="0" smtClean="0"/>
            </a:br>
            <a:r>
              <a:rPr lang="it" dirty="0" smtClean="0"/>
              <a:t>S.A.T.I.S.</a:t>
            </a:r>
            <a:br>
              <a:rPr lang="it" dirty="0" smtClean="0"/>
            </a:br>
            <a:endParaRPr dirty="0"/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 t="-6170" b="6169"/>
          <a:stretch/>
        </p:blipFill>
        <p:spPr>
          <a:xfrm>
            <a:off x="7847306" y="3807100"/>
            <a:ext cx="745968" cy="100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Roberta.Guerri\Desktop\carte intestate\logo Provincia\Provincia di Siena compatto rg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0827" y="590040"/>
            <a:ext cx="990184" cy="747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706" y="2724497"/>
            <a:ext cx="56864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6194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it-IT" sz="1200" dirty="0" smtClean="0"/>
              <a:t>. </a:t>
            </a:r>
            <a:r>
              <a:rPr lang="it-IT" sz="1200" dirty="0"/>
              <a:t/>
            </a:r>
            <a:br>
              <a:rPr lang="it-IT" sz="1200" dirty="0"/>
            </a:br>
            <a:endParaRPr sz="1200" b="1" dirty="0"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432263"/>
            <a:ext cx="8520600" cy="47112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None/>
            </a:pPr>
            <a:r>
              <a:rPr lang="it-IT" sz="1400" b="1" dirty="0"/>
              <a:t>Art. 8 </a:t>
            </a:r>
            <a:endParaRPr lang="it-IT" sz="1400" dirty="0"/>
          </a:p>
          <a:p>
            <a:pPr marL="114300" indent="0">
              <a:buNone/>
            </a:pPr>
            <a:r>
              <a:rPr lang="it-IT" sz="1400" b="1" dirty="0" smtClean="0"/>
              <a:t>Coordinamento </a:t>
            </a:r>
            <a:r>
              <a:rPr lang="it-IT" sz="1400" b="1" dirty="0"/>
              <a:t>delle reti territoriali</a:t>
            </a:r>
            <a:r>
              <a:rPr lang="it-IT" sz="1400" dirty="0"/>
              <a:t/>
            </a:r>
            <a:br>
              <a:rPr lang="it-IT" sz="1400" dirty="0"/>
            </a:br>
            <a:endParaRPr lang="it-IT" sz="1400" dirty="0"/>
          </a:p>
          <a:p>
            <a:pPr lvl="0"/>
            <a:r>
              <a:rPr lang="it-IT" sz="1400" dirty="0"/>
              <a:t>supportare il Comune di Viareggio e la Direzione della Zona Distretto “Versilia” dell’Azienda </a:t>
            </a:r>
            <a:r>
              <a:rPr lang="it-IT" sz="1400" dirty="0" err="1"/>
              <a:t>Usl</a:t>
            </a:r>
            <a:r>
              <a:rPr lang="it-IT" sz="1400" dirty="0"/>
              <a:t> Toscana nordovest nelle attività di coordinamento e verifica degli interventi; </a:t>
            </a:r>
          </a:p>
          <a:p>
            <a:pPr lvl="0"/>
            <a:r>
              <a:rPr lang="it-IT" sz="1400" b="1" dirty="0"/>
              <a:t>concorrere al monitoraggio e all’attuazione delle attività;</a:t>
            </a:r>
            <a:r>
              <a:rPr lang="it-IT" sz="1400" dirty="0"/>
              <a:t> </a:t>
            </a:r>
          </a:p>
          <a:p>
            <a:pPr lvl="0"/>
            <a:r>
              <a:rPr lang="it-IT" sz="1400" b="1" dirty="0"/>
              <a:t>promuovere e coordinare tutti i soggetti pubblici e privati che agiscono nei propri territori al fine di sviluppare sinergie positive e utili al raggiungimento degli obiettivi del progetto; </a:t>
            </a:r>
          </a:p>
          <a:p>
            <a:pPr lvl="0"/>
            <a:r>
              <a:rPr lang="it-IT" sz="1400" dirty="0"/>
              <a:t>rafforzare, anche attraverso protocolli, la collaborazione inter-istituzionale ed il coordinamento tra l’Autorità giudiziaria, le Forze dell’Ordine, le ONG e gli Organismi internazionali impegnati nel settore; </a:t>
            </a:r>
          </a:p>
          <a:p>
            <a:pPr lvl="0"/>
            <a:r>
              <a:rPr lang="it-IT" sz="1400" b="1" dirty="0"/>
              <a:t>essere il punto di riferimento per l’implementazione delle azioni di sistema a livello </a:t>
            </a:r>
            <a:r>
              <a:rPr lang="it-IT" sz="1400" b="1" dirty="0" smtClean="0"/>
              <a:t>locale.</a:t>
            </a:r>
            <a:endParaRPr lang="it-IT" sz="1400" b="1" dirty="0"/>
          </a:p>
        </p:txBody>
      </p:sp>
      <p:pic>
        <p:nvPicPr>
          <p:cNvPr id="64" name="Google Shape;64;p14"/>
          <p:cNvPicPr preferRelativeResize="0"/>
          <p:nvPr/>
        </p:nvPicPr>
        <p:blipFill rotWithShape="1">
          <a:blip r:embed="rId3">
            <a:alphaModFix/>
          </a:blip>
          <a:srcRect t="-14810" b="14810"/>
          <a:stretch/>
        </p:blipFill>
        <p:spPr>
          <a:xfrm>
            <a:off x="5070081" y="4272742"/>
            <a:ext cx="466195" cy="66320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 descr="C:\Users\Roberta.Guerri\Desktop\carte intestate\logo Provincia\Provincia di Siena compatto rg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052" y="4272742"/>
            <a:ext cx="878200" cy="663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 dirty="0" smtClean="0"/>
              <a:t>LA RETE SUL TERRITORIO</a:t>
            </a:r>
            <a:endParaRPr b="1" dirty="0"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311700" y="11649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6" name="Picture 2" descr="C:\Users\Roberta.Guerri\Desktop\carte intestate\logo Provincia\Provincia di Siena compatto rg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052" y="4188173"/>
            <a:ext cx="990184" cy="747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oogle Shape;64;p14"/>
          <p:cNvPicPr preferRelativeResize="0"/>
          <p:nvPr/>
        </p:nvPicPr>
        <p:blipFill rotWithShape="1">
          <a:blip r:embed="rId4">
            <a:alphaModFix/>
          </a:blip>
          <a:srcRect t="-14810" b="14810"/>
          <a:stretch/>
        </p:blipFill>
        <p:spPr>
          <a:xfrm>
            <a:off x="5070081" y="3927150"/>
            <a:ext cx="745968" cy="10088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1033659966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>
            <a:spLocks noGrp="1"/>
          </p:cNvSpPr>
          <p:nvPr>
            <p:ph type="title"/>
          </p:nvPr>
        </p:nvSpPr>
        <p:spPr>
          <a:xfrm>
            <a:off x="373950" y="13292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/>
              <a:t>                 </a:t>
            </a:r>
            <a:r>
              <a:rPr lang="it" b="1" dirty="0"/>
              <a:t> </a:t>
            </a:r>
            <a:r>
              <a:rPr lang="it" sz="3600" b="1" dirty="0"/>
              <a:t>  Grazie per l’attenzione</a:t>
            </a:r>
            <a:endParaRPr sz="36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u="sng" dirty="0">
                <a:solidFill>
                  <a:schemeClr val="hlink"/>
                </a:solidFill>
                <a:hlinkClick r:id="rId3"/>
              </a:rPr>
              <a:t>www.satistoscana.org</a:t>
            </a:r>
            <a:endParaRPr sz="18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u="sng" dirty="0">
                <a:solidFill>
                  <a:schemeClr val="hlink"/>
                </a:solidFill>
                <a:hlinkClick r:id="rId4"/>
              </a:rPr>
              <a:t>r</a:t>
            </a:r>
            <a:r>
              <a:rPr lang="it" sz="1800" u="sng" dirty="0" smtClean="0">
                <a:solidFill>
                  <a:schemeClr val="hlink"/>
                </a:solidFill>
                <a:hlinkClick r:id="rId4"/>
              </a:rPr>
              <a:t>oberta.guerri@provincia.siena.it</a:t>
            </a:r>
            <a:r>
              <a:rPr lang="it" sz="1800" dirty="0" smtClean="0"/>
              <a:t> </a:t>
            </a:r>
            <a:r>
              <a:rPr lang="it" dirty="0" smtClean="0"/>
              <a:t>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25</Words>
  <Application>Microsoft Office PowerPoint</Application>
  <PresentationFormat>Presentazione su schermo (16:9)</PresentationFormat>
  <Paragraphs>21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Simple Light</vt:lpstr>
      <vt:lpstr>     S.A.T.I.S. </vt:lpstr>
      <vt:lpstr>.  </vt:lpstr>
      <vt:lpstr>LA RETE SUL TERRITORIO</vt:lpstr>
      <vt:lpstr>                    Grazie per l’attenzione    www.satistoscana.org  roberta.guerri@provincia.siena.it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S.A.T.I.S. </dc:title>
  <cp:lastModifiedBy>Guerri Roberta</cp:lastModifiedBy>
  <cp:revision>5</cp:revision>
  <cp:lastPrinted>2019-09-24T11:41:47Z</cp:lastPrinted>
  <dcterms:modified xsi:type="dcterms:W3CDTF">2019-09-24T11:43:53Z</dcterms:modified>
</cp:coreProperties>
</file>